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df" ContentType="image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62" r:id="rId4"/>
    <p:sldId id="263" r:id="rId5"/>
    <p:sldId id="259" r:id="rId6"/>
    <p:sldId id="267" r:id="rId7"/>
    <p:sldId id="268" r:id="rId8"/>
    <p:sldId id="258" r:id="rId9"/>
    <p:sldId id="260" r:id="rId10"/>
    <p:sldId id="265" r:id="rId11"/>
    <p:sldId id="266" r:id="rId12"/>
    <p:sldId id="264" r:id="rId13"/>
    <p:sldId id="26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48"/>
  </p:normalViewPr>
  <p:slideViewPr>
    <p:cSldViewPr snapToGrid="0" snapToObjects="1">
      <p:cViewPr varScale="1">
        <p:scale>
          <a:sx n="64" d="100"/>
          <a:sy n="64" d="100"/>
        </p:scale>
        <p:origin x="9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d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2285232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230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778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702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770001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331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916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314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417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61142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4/6/2019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33568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37974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d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64FF0-C7A6-6E44-90EF-2E069FFF31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739341"/>
            <a:ext cx="8361229" cy="2098226"/>
          </a:xfrm>
        </p:spPr>
        <p:txBody>
          <a:bodyPr/>
          <a:lstStyle/>
          <a:p>
            <a:r>
              <a:rPr lang="en-US" sz="4400" dirty="0"/>
              <a:t>Revolutionizing </a:t>
            </a:r>
            <a:r>
              <a:rPr lang="en-US" sz="4400" dirty="0" err="1"/>
              <a:t>Medrec</a:t>
            </a:r>
            <a:r>
              <a:rPr lang="en-US" sz="4400" dirty="0"/>
              <a:t> solution for MEDREC: </a:t>
            </a:r>
            <a:r>
              <a:rPr lang="en-US" sz="4400" i="1" dirty="0" err="1"/>
              <a:t>MedME</a:t>
            </a:r>
            <a:endParaRPr lang="en-US" sz="44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4AFC25-A7A2-3E4A-9942-60B1651A1B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7"/>
            <a:ext cx="8791575" cy="2098675"/>
          </a:xfrm>
        </p:spPr>
        <p:txBody>
          <a:bodyPr>
            <a:normAutofit/>
          </a:bodyPr>
          <a:lstStyle/>
          <a:p>
            <a:r>
              <a:rPr lang="en-US" dirty="0"/>
              <a:t>Patient/caregiver Working group</a:t>
            </a:r>
          </a:p>
          <a:p>
            <a:r>
              <a:rPr lang="en-US" dirty="0"/>
              <a:t>Rob </a:t>
            </a:r>
            <a:r>
              <a:rPr lang="en-US" dirty="0" err="1"/>
              <a:t>Hausam</a:t>
            </a:r>
            <a:r>
              <a:rPr lang="en-US" dirty="0"/>
              <a:t>			</a:t>
            </a:r>
            <a:r>
              <a:rPr lang="en-US" dirty="0" err="1"/>
              <a:t>Miranka</a:t>
            </a:r>
            <a:r>
              <a:rPr lang="en-US" dirty="0"/>
              <a:t> Nicole </a:t>
            </a:r>
          </a:p>
          <a:p>
            <a:r>
              <a:rPr lang="en-US" dirty="0"/>
              <a:t>John </a:t>
            </a:r>
            <a:r>
              <a:rPr lang="en-US" dirty="0" err="1"/>
              <a:t>Destefano</a:t>
            </a:r>
            <a:r>
              <a:rPr lang="en-US" dirty="0"/>
              <a:t>		              Jason Cory Brunson</a:t>
            </a:r>
          </a:p>
          <a:p>
            <a:r>
              <a:rPr lang="en-US" dirty="0"/>
              <a:t>Sandra </a:t>
            </a:r>
            <a:r>
              <a:rPr lang="en-US" dirty="0" err="1"/>
              <a:t>Czunas</a:t>
            </a:r>
            <a:r>
              <a:rPr lang="en-US" dirty="0"/>
              <a:t>	                            Pat Carroll</a:t>
            </a:r>
          </a:p>
          <a:p>
            <a:r>
              <a:rPr lang="en-US" dirty="0"/>
              <a:t>Dong-</a:t>
            </a:r>
            <a:r>
              <a:rPr lang="en-US" dirty="0" err="1"/>
              <a:t>guk</a:t>
            </a:r>
            <a:r>
              <a:rPr lang="en-US" dirty="0"/>
              <a:t> shin                             Rick Munger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7119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89967-61C2-A24F-9E98-1099B0F01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 rec (ACTIONS by patients)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F52057-46DA-4AAC-9CB9-5D743386B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Compare the pill bottles in the home to the list provided and confirmed by physician</a:t>
            </a:r>
          </a:p>
          <a:p>
            <a:r>
              <a:rPr lang="en-US" dirty="0"/>
              <a:t>Tell the prescriber if the patient is not taking a particular medication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176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688FA-B1F7-1B46-8F59-227212B1E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 rec (actions by health professionals)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CEE1C-340D-BD41-98C2-EF5F3D0E4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medications that could interact</a:t>
            </a:r>
          </a:p>
          <a:p>
            <a:r>
              <a:rPr lang="en-US" dirty="0"/>
              <a:t>Identify inappropriate or high risk prescribing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913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E90DD-F216-D048-81E0-8676A60AC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Usability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830A8-1CD7-404F-81CF-87A4D469A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users language</a:t>
            </a:r>
          </a:p>
          <a:p>
            <a:endParaRPr lang="en-US" dirty="0"/>
          </a:p>
          <a:p>
            <a:r>
              <a:rPr lang="en-US" dirty="0"/>
              <a:t>Match system and world</a:t>
            </a:r>
          </a:p>
          <a:p>
            <a:endParaRPr lang="en-US" dirty="0"/>
          </a:p>
          <a:p>
            <a:r>
              <a:rPr lang="en-US" dirty="0"/>
              <a:t>Users in control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617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A2434-5FFB-F24C-BCDE-B656A0D8C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37CF6-9832-334C-923C-3AAC3BBE6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704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1E5A9-E83E-A344-A1D1-F3B4A413F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(PATIENT)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8E8E0-5037-FA42-8D55-393E51D1C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having a current list of medications the patient is taking</a:t>
            </a:r>
          </a:p>
          <a:p>
            <a:r>
              <a:rPr lang="en-US" dirty="0"/>
              <a:t>Lack of understanding why they are taking a particular medication</a:t>
            </a:r>
          </a:p>
          <a:p>
            <a:r>
              <a:rPr lang="en-US" dirty="0"/>
              <a:t>Truth is always changing</a:t>
            </a:r>
          </a:p>
          <a:p>
            <a:r>
              <a:rPr lang="en-US" dirty="0"/>
              <a:t>No easy way to communicate questions/concerns in a timely manner</a:t>
            </a:r>
          </a:p>
          <a:p>
            <a:pPr lvl="1"/>
            <a:r>
              <a:rPr lang="en-US" dirty="0"/>
              <a:t>side-effects, </a:t>
            </a:r>
          </a:p>
          <a:p>
            <a:pPr lvl="1"/>
            <a:r>
              <a:rPr lang="en-US" dirty="0"/>
              <a:t>duplicates,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Vulnerable populations: elderly patients, cognitive impairment, behavioral health issues; those who require caregivers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83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F829B-42B6-C84C-B047-B1183664D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(HEALTH PROFESSIONALS)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1327D-9D0C-484B-AAC3-DFCB580C9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health care professionals involved in care cannot link medications to diagnosis</a:t>
            </a:r>
          </a:p>
          <a:p>
            <a:r>
              <a:rPr lang="en-US" dirty="0"/>
              <a:t>Data needs to be pulled from multiple providers and sources</a:t>
            </a:r>
          </a:p>
          <a:p>
            <a:r>
              <a:rPr lang="en-US" dirty="0"/>
              <a:t>Limited information on over the counter drug, supplements, herbals that patients are taking</a:t>
            </a:r>
          </a:p>
          <a:p>
            <a:r>
              <a:rPr lang="en-US" dirty="0"/>
              <a:t>Prescriber does not have easy access to formulary or cost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240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1F27A-9D2C-9640-B568-220E3D613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74D9B-D4E6-7543-AB6F-AE931772F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Summary medication list (electronic +printable)</a:t>
            </a:r>
          </a:p>
          <a:p>
            <a:r>
              <a:rPr lang="en-US" dirty="0"/>
              <a:t>Link medications to diagnoses</a:t>
            </a:r>
          </a:p>
          <a:p>
            <a:pPr lvl="1"/>
            <a:r>
              <a:rPr lang="en-US" dirty="0"/>
              <a:t>Prescribing provider and specialty for each medication</a:t>
            </a:r>
          </a:p>
          <a:p>
            <a:pPr lvl="1"/>
            <a:r>
              <a:rPr lang="en-US" dirty="0"/>
              <a:t>Allergies</a:t>
            </a:r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354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6D759-0044-4446-87B9-289946C2E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6C9F0A-1BCC-44A9-9E23-D9E90C4DAB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011" y="1533460"/>
            <a:ext cx="6487694" cy="4822370"/>
          </a:xfrm>
        </p:spPr>
      </p:pic>
    </p:spTree>
    <p:extLst>
      <p:ext uri="{BB962C8B-B14F-4D97-AF65-F5344CB8AC3E}">
        <p14:creationId xmlns:p14="http://schemas.microsoft.com/office/powerpoint/2010/main" val="2171264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E38AD-3E23-624C-8C7A-196B026F1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18442"/>
            <a:ext cx="9905998" cy="1438883"/>
          </a:xfrm>
        </p:spPr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C4947B-4EFD-CC43-B194-A282D8BEC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386" y="2026088"/>
            <a:ext cx="8782050" cy="398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638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B9F63-B8D5-4599-B5FD-C2F75DD5E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Patient summary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264680-4BAC-4369-BBEE-5B029959C7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95950" y="3600450"/>
            <a:ext cx="952500" cy="9525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255926-0BC7-4FF9-86D3-32AB6C0DC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934" y="1673047"/>
            <a:ext cx="8974531" cy="480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83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6DF56-DD14-0F4D-BAD1-1A0161F93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A1CAE-AF67-A845-BA52-9409E86D7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68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155AD-E625-2F4C-8A97-259D10DF5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C04A1-830C-EB45-9A0B-EADD56208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68526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216</TotalTime>
  <Words>228</Words>
  <Application>Microsoft Office PowerPoint</Application>
  <PresentationFormat>Widescreen</PresentationFormat>
  <Paragraphs>43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Franklin Gothic Book</vt:lpstr>
      <vt:lpstr>Crop</vt:lpstr>
      <vt:lpstr>Revolutionizing Medrec solution for MEDREC: MedME</vt:lpstr>
      <vt:lpstr>Problem Statement (PATIENT)</vt:lpstr>
      <vt:lpstr>Problem statement (HEALTH PROFESSIONALS)</vt:lpstr>
      <vt:lpstr>Features</vt:lpstr>
      <vt:lpstr>Proposed solution</vt:lpstr>
      <vt:lpstr>User interface</vt:lpstr>
      <vt:lpstr>Patient summary</vt:lpstr>
      <vt:lpstr>Data flow</vt:lpstr>
      <vt:lpstr>User Flow</vt:lpstr>
      <vt:lpstr>Med rec (ACTIONS by patients)</vt:lpstr>
      <vt:lpstr>MED rec (actions by health professionals)</vt:lpstr>
      <vt:lpstr>Usability principles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Revolutionizing Medrec solution for MEDREC: MedME</dc:title>
  <dc:creator>Microsoft Office User</dc:creator>
  <cp:lastModifiedBy>Pat</cp:lastModifiedBy>
  <cp:revision>17</cp:revision>
  <dcterms:created xsi:type="dcterms:W3CDTF">2019-04-06T13:58:34Z</dcterms:created>
  <dcterms:modified xsi:type="dcterms:W3CDTF">2019-04-06T17:41:46Z</dcterms:modified>
</cp:coreProperties>
</file>

<file path=docProps/thumbnail.jpeg>
</file>